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99474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Easy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Peasy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 + 2 10 ft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 HC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B7A3FF-D6CF-410E-A452-599FA2A86D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332526"/>
            <a:ext cx="7043606" cy="46957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Easy </a:t>
            </a:r>
            <a:r>
              <a:rPr lang="en-US" b="1" dirty="0" err="1"/>
              <a:t>Peasy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Easy </a:t>
            </a:r>
            <a:r>
              <a:rPr lang="en-US" dirty="0" err="1"/>
              <a:t>Peasy</a:t>
            </a:r>
            <a:r>
              <a:rPr lang="en-US" dirty="0"/>
              <a:t> is an 11 round, 55 point, Comstock course of fire. There are 5 USPSA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max trap is activated by the colt popper, and must be activated before being engaged. It is visible at rest.</a:t>
            </a:r>
          </a:p>
          <a:p>
            <a:endParaRPr lang="en-US" dirty="0"/>
          </a:p>
          <a:p>
            <a:r>
              <a:rPr lang="en-US" dirty="0"/>
              <a:t>Handgun start position is outside the shooting area, wrists below belt. Handgun is loaded and holstered,</a:t>
            </a:r>
          </a:p>
          <a:p>
            <a:endParaRPr lang="en-US" dirty="0"/>
          </a:p>
          <a:p>
            <a:r>
              <a:rPr lang="en-US" dirty="0"/>
              <a:t>PCC start position is outside the shooting area,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176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2021-01-07T22:47:29Z</dcterms:modified>
  <cp:category>Shooting</cp:category>
</cp:coreProperties>
</file>

<file path=docProps/thumbnail.jpeg>
</file>